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861" r:id="rId2"/>
    <p:sldId id="1302" r:id="rId3"/>
    <p:sldId id="1311" r:id="rId4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40FF"/>
    <a:srgbClr val="FFFF66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38" autoAdjust="0"/>
    <p:restoredTop sz="88799" autoAdjust="0"/>
  </p:normalViewPr>
  <p:slideViewPr>
    <p:cSldViewPr>
      <p:cViewPr>
        <p:scale>
          <a:sx n="145" d="100"/>
          <a:sy n="145" d="100"/>
        </p:scale>
        <p:origin x="632" y="171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1/10/23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0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98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Jude 24-25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1795" y="0"/>
            <a:ext cx="9144000" cy="3444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2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24 </a:t>
            </a:r>
            <a:r>
              <a:rPr lang="en-A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to him who is able to keep you from stumbling and to present you blameless before the presence of his glory with great joy, </a:t>
            </a:r>
            <a:r>
              <a:rPr lang="en-AU" sz="3200" b="1" baseline="300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25 </a:t>
            </a:r>
            <a:r>
              <a:rPr lang="en-A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the only God, our Saviour, through Jesus Christ our Lord, be glory, majesty, dominion, and authority, before all time and now and forever.  Amen.</a:t>
            </a:r>
            <a:r>
              <a:rPr lang="en-AU" sz="3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72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318FE7-8F17-0F64-D0ED-F9BCEC4A5AA0}"/>
              </a:ext>
            </a:extLst>
          </p:cNvPr>
          <p:cNvSpPr txBox="1"/>
          <p:nvPr/>
        </p:nvSpPr>
        <p:spPr>
          <a:xfrm>
            <a:off x="-17283" y="378197"/>
            <a:ext cx="913301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Christian Church, we are in a spiritual battle.  (The Battle belongs to The Lord)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FA82FC-B9E6-7063-05C1-7601070B42C9}"/>
              </a:ext>
            </a:extLst>
          </p:cNvPr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2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Contending for   THE   FAITH  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was once for all delivered to the Saints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EBA190F-4C64-E4E1-5471-3BF446977678}"/>
              </a:ext>
            </a:extLst>
          </p:cNvPr>
          <p:cNvSpPr txBox="1"/>
          <p:nvPr/>
        </p:nvSpPr>
        <p:spPr>
          <a:xfrm>
            <a:off x="1447293" y="747529"/>
            <a:ext cx="6242952" cy="646331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Humanly speaking, when we enter a spiritual battle, we are weak.  </a:t>
            </a:r>
          </a:p>
          <a:p>
            <a:r>
              <a:rPr lang="en-A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we have a God who is exceedingly strong.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30EA6D4-CF27-EB33-7613-95341DA58206}"/>
              </a:ext>
            </a:extLst>
          </p:cNvPr>
          <p:cNvSpPr txBox="1"/>
          <p:nvPr/>
        </p:nvSpPr>
        <p:spPr>
          <a:xfrm>
            <a:off x="-12672" y="1404938"/>
            <a:ext cx="241176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is only one God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86BEA2-8826-DC5A-B758-6CFA19958E98}"/>
              </a:ext>
            </a:extLst>
          </p:cNvPr>
          <p:cNvSpPr txBox="1"/>
          <p:nvPr/>
        </p:nvSpPr>
        <p:spPr>
          <a:xfrm>
            <a:off x="207613" y="1697618"/>
            <a:ext cx="8683226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“only God” is our </a:t>
            </a:r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Saviour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He is able to “keep us” from stumbling in sin</a:t>
            </a:r>
          </a:p>
          <a:p>
            <a:pPr marL="317500" indent="-317500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saves us to be His Holy People.  He sanctifies us to make us fit-for-purpose (blameless before His glorious presence)</a:t>
            </a:r>
            <a:endParaRPr lang="en-A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D68A48-B7C3-3F20-11AB-AA7F1943646F}"/>
              </a:ext>
            </a:extLst>
          </p:cNvPr>
          <p:cNvSpPr txBox="1"/>
          <p:nvPr/>
        </p:nvSpPr>
        <p:spPr>
          <a:xfrm>
            <a:off x="84730" y="2611090"/>
            <a:ext cx="8928992" cy="1200329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teachers say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“So you stumbled into sin.  That’s OK.  Keep doing it – more grace.</a:t>
            </a:r>
          </a:p>
          <a:p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689100" indent="-1689100"/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Message of Jude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“So you stumbled into sin.  Don’t give up.  In God we have a Saviour who not only saves us from sin, but will help us to not stumble again.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B3A5D5E-3FC9-7202-79BC-409727C21F9D}"/>
              </a:ext>
            </a:extLst>
          </p:cNvPr>
          <p:cNvSpPr txBox="1"/>
          <p:nvPr/>
        </p:nvSpPr>
        <p:spPr>
          <a:xfrm>
            <a:off x="-3880" y="3805238"/>
            <a:ext cx="91446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Great Joy: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The jubilance of God’s people, at the attainment of His purposes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037BEB-E380-9107-3EE9-94233D8CB4E5}"/>
              </a:ext>
            </a:extLst>
          </p:cNvPr>
          <p:cNvSpPr txBox="1"/>
          <p:nvPr/>
        </p:nvSpPr>
        <p:spPr>
          <a:xfrm>
            <a:off x="-3880" y="4130554"/>
            <a:ext cx="91446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Glory: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The God of glory.  His glory increases as He fulfils his purposes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A9BE602-0E4B-F67A-1FD6-3EEFA9F1FAAF}"/>
              </a:ext>
            </a:extLst>
          </p:cNvPr>
          <p:cNvSpPr txBox="1"/>
          <p:nvPr/>
        </p:nvSpPr>
        <p:spPr>
          <a:xfrm>
            <a:off x="-11125" y="4429493"/>
            <a:ext cx="914465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Majesty: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High above all else.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3F6B5D-256A-8EE5-28ED-942C6C5987A1}"/>
              </a:ext>
            </a:extLst>
          </p:cNvPr>
          <p:cNvSpPr txBox="1"/>
          <p:nvPr/>
        </p:nvSpPr>
        <p:spPr>
          <a:xfrm>
            <a:off x="-3880" y="4728431"/>
            <a:ext cx="291646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Power: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God is all powerful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C8F46A4-4952-C374-1DB8-838C883EF889}"/>
              </a:ext>
            </a:extLst>
          </p:cNvPr>
          <p:cNvSpPr txBox="1"/>
          <p:nvPr/>
        </p:nvSpPr>
        <p:spPr>
          <a:xfrm>
            <a:off x="-12673" y="5018578"/>
            <a:ext cx="472545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Authority: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It is right for God to wield this power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9CE302-71BE-0883-EA4F-0DE993B62153}"/>
              </a:ext>
            </a:extLst>
          </p:cNvPr>
          <p:cNvSpPr txBox="1"/>
          <p:nvPr/>
        </p:nvSpPr>
        <p:spPr>
          <a:xfrm>
            <a:off x="-17283" y="5354699"/>
            <a:ext cx="472545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Before all time;  Now;  Forever</a:t>
            </a:r>
          </a:p>
        </p:txBody>
      </p:sp>
    </p:spTree>
    <p:extLst>
      <p:ext uri="{BB962C8B-B14F-4D97-AF65-F5344CB8AC3E}">
        <p14:creationId xmlns:p14="http://schemas.microsoft.com/office/powerpoint/2010/main" val="373932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0" grpId="0"/>
      <p:bldP spid="2" grpId="0"/>
      <p:bldP spid="5" grpId="0" animBg="1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159378</TotalTime>
  <Words>299</Words>
  <Application>Microsoft Macintosh PowerPoint</Application>
  <PresentationFormat>On-screen Show (16:10)</PresentationFormat>
  <Paragraphs>26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2456</cp:revision>
  <cp:lastPrinted>2023-01-10T04:29:43Z</cp:lastPrinted>
  <dcterms:created xsi:type="dcterms:W3CDTF">2016-11-04T06:28:01Z</dcterms:created>
  <dcterms:modified xsi:type="dcterms:W3CDTF">2023-01-10T04:33:09Z</dcterms:modified>
</cp:coreProperties>
</file>